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2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531D5-C662-480E-B13D-F41137033A31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43EA9-148D-4373-BCD4-C9FBFAA3EF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253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43EA9-148D-4373-BCD4-C9FBFAA3EFD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545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0090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486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1658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638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2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164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13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8310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623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5285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0046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3465C-175A-4591-9CC3-F9A75D8B796C}" type="datetimeFigureOut">
              <a:rPr lang="de-DE" smtClean="0"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3998-EF3B-487E-93E7-A0676E624E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415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260648"/>
            <a:ext cx="6799263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21428" y="620688"/>
            <a:ext cx="2880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1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908582" y="620688"/>
            <a:ext cx="2880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2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908582" y="2147866"/>
            <a:ext cx="2880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6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321832" y="1423038"/>
            <a:ext cx="2880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3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908582" y="1423038"/>
            <a:ext cx="2880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4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321832" y="2147866"/>
            <a:ext cx="2880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5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151448" y="2780928"/>
            <a:ext cx="20442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Bringe an die Pfeile Ziffern an in der Reihenfolge des Geschehens! Erkläre anhand </a:t>
            </a:r>
          </a:p>
          <a:p>
            <a:r>
              <a:rPr lang="de-DE" sz="1200" dirty="0" smtClean="0"/>
              <a:t>des Schaubildes die Beziehung des Mainzer Erzbischofs zu den Fuggern! Welche Rolle spielte diese Beziehung für die entstehende Glaubensspaltung? </a:t>
            </a:r>
          </a:p>
          <a:p>
            <a:r>
              <a:rPr lang="de-DE" sz="1200" dirty="0" smtClean="0"/>
              <a:t>Finde weitere Aspekte  heraus, z. B.: Durfte Albrecht überhaupt auf diese Weise und mehrfach Bischof werden? Welche Summen wurden jeweils gezahlt? Welche Vorteile hatte </a:t>
            </a:r>
          </a:p>
          <a:p>
            <a:r>
              <a:rPr lang="de-DE" sz="1200" dirty="0" smtClean="0"/>
              <a:t>Albrecht als Kurfürst bei der Wahl Karls V. (1519)? Urteile selbst! 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41713129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Bildschirmpräsentation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Otmar Nieß</dc:creator>
  <cp:lastModifiedBy>Otmar Nieß</cp:lastModifiedBy>
  <cp:revision>2</cp:revision>
  <dcterms:created xsi:type="dcterms:W3CDTF">2018-05-10T15:52:53Z</dcterms:created>
  <dcterms:modified xsi:type="dcterms:W3CDTF">2018-05-10T16:07:53Z</dcterms:modified>
</cp:coreProperties>
</file>